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1" r:id="rId4"/>
    <p:sldId id="258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07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853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"/>
          <p:cNvSpPr>
            <a:spLocks noChangeAspect="1" noChangeArrowheads="1" noTextEdit="1"/>
          </p:cNvSpPr>
          <p:nvPr/>
        </p:nvSpPr>
        <p:spPr bwMode="auto">
          <a:xfrm>
            <a:off x="1752600" y="2743200"/>
            <a:ext cx="18097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5980977" cy="4923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2083" t="3050" b="2410"/>
          <a:stretch>
            <a:fillRect/>
          </a:stretch>
        </p:blipFill>
        <p:spPr bwMode="auto">
          <a:xfrm>
            <a:off x="304800" y="3276600"/>
            <a:ext cx="3581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anim from="(ppt_x)" to="(ppt_x+1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Other doctrine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–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heterodidaskale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Adorn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kosme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– cognate of cosmetic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Propriety</a:t>
            </a:r>
            <a:r>
              <a:rPr lang="en-US" sz="3200" dirty="0" smtClean="0"/>
              <a:t> ~ sense of shame or honor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Authority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authente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, </a:t>
            </a:r>
            <a:r>
              <a:rPr lang="en-US" sz="3200" i="1" dirty="0" smtClean="0"/>
              <a:t>to dominate</a:t>
            </a:r>
            <a:endParaRPr lang="en-US" sz="32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3" grpId="0" build="allAtOnce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Husband of one wife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literally, </a:t>
            </a:r>
            <a:r>
              <a:rPr lang="en-US" sz="3200" i="1" dirty="0" smtClean="0"/>
              <a:t>one woman man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Rules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proist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mi</a:t>
            </a:r>
            <a:r>
              <a:rPr lang="en-US" sz="3200" dirty="0" smtClean="0"/>
              <a:t> – </a:t>
            </a:r>
            <a:r>
              <a:rPr lang="en-US" sz="3200" i="1" dirty="0" smtClean="0"/>
              <a:t>to stand before</a:t>
            </a:r>
            <a:endParaRPr lang="en-US" sz="3200" dirty="0" smtClean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48768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Wives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gun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dirty="0" smtClean="0"/>
              <a:t> – NASB, </a:t>
            </a:r>
            <a:r>
              <a:rPr lang="en-US" sz="3200" i="1" dirty="0" smtClean="0">
                <a:solidFill>
                  <a:schemeClr val="bg1"/>
                </a:solidFill>
              </a:rPr>
              <a:t>women</a:t>
            </a:r>
            <a:r>
              <a:rPr lang="en-US" sz="3200" dirty="0" smtClean="0"/>
              <a:t> (“deaconesses” or “lady servants”)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7620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Those who have served well as deacons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literally</a:t>
            </a:r>
          </a:p>
          <a:p>
            <a:r>
              <a:rPr lang="en-US" sz="3200" dirty="0" smtClean="0"/>
              <a:t>"those who have </a:t>
            </a:r>
            <a:r>
              <a:rPr lang="en-US" sz="3200" dirty="0" err="1" smtClean="0"/>
              <a:t>deaconed</a:t>
            </a:r>
            <a:r>
              <a:rPr lang="en-US" sz="3200" dirty="0" smtClean="0"/>
              <a:t>"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3622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deakonos</a:t>
            </a:r>
            <a:r>
              <a:rPr lang="en-US" sz="3200" dirty="0" smtClean="0"/>
              <a:t> occurs 28x in New Testament</a:t>
            </a:r>
            <a:endParaRPr lang="en-US" sz="3200" dirty="0" smtClean="0">
              <a:latin typeface="Magneto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357214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Always translated “ser-</a:t>
            </a:r>
            <a:r>
              <a:rPr lang="en-US" sz="3200" dirty="0" err="1" smtClean="0"/>
              <a:t>vant</a:t>
            </a:r>
            <a:r>
              <a:rPr lang="en-US" sz="3200" dirty="0" smtClean="0"/>
              <a:t>” or “minister” except 1 Tim. 3 and Phil.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3" grpId="0"/>
      <p:bldP spid="3" grpId="1"/>
      <p:bldP spid="3" grpId="2"/>
      <p:bldP spid="4" grpId="0"/>
      <p:bldP spid="4" grpId="1"/>
      <p:bldP spid="4" grpId="2"/>
      <p:bldP spid="5" grpId="0"/>
      <p:bldP spid="5" grpId="1"/>
      <p:bldP spid="5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Seared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kaust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riaz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(caustic, cauterize)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535</TotalTime>
  <Words>105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53</cp:revision>
  <dcterms:created xsi:type="dcterms:W3CDTF">2010-02-26T16:31:53Z</dcterms:created>
  <dcterms:modified xsi:type="dcterms:W3CDTF">2010-03-01T21:26:31Z</dcterms:modified>
</cp:coreProperties>
</file>